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jpg" ContentType="image/jpeg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711" r:id="rId2"/>
    <p:sldMasterId id="2147483724" r:id="rId3"/>
    <p:sldMasterId id="2147483737" r:id="rId4"/>
    <p:sldMasterId id="2147483750" r:id="rId5"/>
    <p:sldMasterId id="2147483763" r:id="rId6"/>
    <p:sldMasterId id="2147483775" r:id="rId7"/>
    <p:sldMasterId id="2147483787" r:id="rId8"/>
  </p:sldMasterIdLst>
  <p:notesMasterIdLst>
    <p:notesMasterId r:id="rId30"/>
  </p:notesMasterIdLst>
  <p:sldIdLst>
    <p:sldId id="256" r:id="rId9"/>
    <p:sldId id="257" r:id="rId10"/>
    <p:sldId id="259" r:id="rId11"/>
    <p:sldId id="281" r:id="rId12"/>
    <p:sldId id="262" r:id="rId13"/>
    <p:sldId id="265" r:id="rId14"/>
    <p:sldId id="266" r:id="rId15"/>
    <p:sldId id="268" r:id="rId16"/>
    <p:sldId id="269" r:id="rId17"/>
    <p:sldId id="264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8" r:id="rId26"/>
    <p:sldId id="279" r:id="rId27"/>
    <p:sldId id="280" r:id="rId28"/>
    <p:sldId id="27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5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221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91.png"/><Relationship Id="rId1" Type="http://schemas.openxmlformats.org/officeDocument/2006/relationships/image" Target="../media/image81.jpeg"/><Relationship Id="rId4" Type="http://schemas.openxmlformats.org/officeDocument/2006/relationships/image" Target="../media/image1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image" Target="../media/image2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06FEF7-C253-4267-ACF8-0EE72C086E61}" type="doc">
      <dgm:prSet loTypeId="urn:microsoft.com/office/officeart/2005/8/layout/vList3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C10344F-C346-4BD1-9D00-EB7511A13CAB}">
      <dgm:prSet/>
      <dgm:spPr/>
      <dgm:t>
        <a:bodyPr/>
        <a:lstStyle/>
        <a:p>
          <a:pPr rtl="0"/>
          <a:r>
            <a:rPr lang="ru-RU" smtClean="0"/>
            <a:t>Аналитическая деятельность</a:t>
          </a:r>
          <a:endParaRPr lang="ru-RU"/>
        </a:p>
      </dgm:t>
    </dgm:pt>
    <dgm:pt modelId="{266EAB0A-DC35-4116-B59D-4E77426C3CFF}" type="parTrans" cxnId="{2170E558-E5D1-4DC5-AD12-890CCECB67D5}">
      <dgm:prSet/>
      <dgm:spPr/>
      <dgm:t>
        <a:bodyPr/>
        <a:lstStyle/>
        <a:p>
          <a:endParaRPr lang="ru-RU"/>
        </a:p>
      </dgm:t>
    </dgm:pt>
    <dgm:pt modelId="{B2EBEEFA-D7E2-4B8B-9227-CA17AB2FD74C}" type="sibTrans" cxnId="{2170E558-E5D1-4DC5-AD12-890CCECB67D5}">
      <dgm:prSet/>
      <dgm:spPr/>
      <dgm:t>
        <a:bodyPr/>
        <a:lstStyle/>
        <a:p>
          <a:endParaRPr lang="ru-RU"/>
        </a:p>
      </dgm:t>
    </dgm:pt>
    <dgm:pt modelId="{62574BB3-C3BE-40D8-BA17-2741E31277C9}">
      <dgm:prSet/>
      <dgm:spPr/>
      <dgm:t>
        <a:bodyPr/>
        <a:lstStyle/>
        <a:p>
          <a:pPr rtl="0"/>
          <a:r>
            <a:rPr lang="ru-RU" smtClean="0"/>
            <a:t>Информационная деятельность</a:t>
          </a:r>
          <a:endParaRPr lang="ru-RU"/>
        </a:p>
      </dgm:t>
    </dgm:pt>
    <dgm:pt modelId="{0062E2C1-25C6-4446-8BE5-A2FBB6B8D430}" type="parTrans" cxnId="{7990CDBC-3FA1-4812-BC79-2DD087EEB452}">
      <dgm:prSet/>
      <dgm:spPr/>
      <dgm:t>
        <a:bodyPr/>
        <a:lstStyle/>
        <a:p>
          <a:endParaRPr lang="ru-RU"/>
        </a:p>
      </dgm:t>
    </dgm:pt>
    <dgm:pt modelId="{5229E345-986C-41E8-909F-150F0F4D922C}" type="sibTrans" cxnId="{7990CDBC-3FA1-4812-BC79-2DD087EEB452}">
      <dgm:prSet/>
      <dgm:spPr/>
      <dgm:t>
        <a:bodyPr/>
        <a:lstStyle/>
        <a:p>
          <a:endParaRPr lang="ru-RU"/>
        </a:p>
      </dgm:t>
    </dgm:pt>
    <dgm:pt modelId="{0ED41B50-CD3F-4ABB-AF0C-08F719BCE933}">
      <dgm:prSet/>
      <dgm:spPr/>
      <dgm:t>
        <a:bodyPr/>
        <a:lstStyle/>
        <a:p>
          <a:pPr rtl="0"/>
          <a:r>
            <a:rPr lang="ru-RU" smtClean="0"/>
            <a:t>Организационно – методическая деятельность</a:t>
          </a:r>
          <a:endParaRPr lang="ru-RU"/>
        </a:p>
      </dgm:t>
    </dgm:pt>
    <dgm:pt modelId="{213D123E-AC85-478C-92FC-02CB16044D65}" type="parTrans" cxnId="{935C2349-F0E5-467D-A9B5-A436B9FB949F}">
      <dgm:prSet/>
      <dgm:spPr/>
      <dgm:t>
        <a:bodyPr/>
        <a:lstStyle/>
        <a:p>
          <a:endParaRPr lang="ru-RU"/>
        </a:p>
      </dgm:t>
    </dgm:pt>
    <dgm:pt modelId="{B262EAE2-B6F9-4673-807D-9BD94A7A186B}" type="sibTrans" cxnId="{935C2349-F0E5-467D-A9B5-A436B9FB949F}">
      <dgm:prSet/>
      <dgm:spPr/>
      <dgm:t>
        <a:bodyPr/>
        <a:lstStyle/>
        <a:p>
          <a:endParaRPr lang="ru-RU"/>
        </a:p>
      </dgm:t>
    </dgm:pt>
    <dgm:pt modelId="{9E6F77A9-82B9-4A9B-9CBC-213C57E2E5EC}">
      <dgm:prSet/>
      <dgm:spPr/>
      <dgm:t>
        <a:bodyPr/>
        <a:lstStyle/>
        <a:p>
          <a:pPr rtl="0"/>
          <a:r>
            <a:rPr lang="ru-RU" smtClean="0"/>
            <a:t>Консультационная деятельность</a:t>
          </a:r>
          <a:endParaRPr lang="ru-RU"/>
        </a:p>
      </dgm:t>
    </dgm:pt>
    <dgm:pt modelId="{A722123A-2401-4539-A222-51C108B24D74}" type="parTrans" cxnId="{3EA96E51-3ACA-45AE-9F6E-AB10022D9F7F}">
      <dgm:prSet/>
      <dgm:spPr/>
      <dgm:t>
        <a:bodyPr/>
        <a:lstStyle/>
        <a:p>
          <a:endParaRPr lang="ru-RU"/>
        </a:p>
      </dgm:t>
    </dgm:pt>
    <dgm:pt modelId="{9EBEE908-4F7D-4AF0-AD2D-F87BC5492E3C}" type="sibTrans" cxnId="{3EA96E51-3ACA-45AE-9F6E-AB10022D9F7F}">
      <dgm:prSet/>
      <dgm:spPr/>
      <dgm:t>
        <a:bodyPr/>
        <a:lstStyle/>
        <a:p>
          <a:endParaRPr lang="ru-RU"/>
        </a:p>
      </dgm:t>
    </dgm:pt>
    <dgm:pt modelId="{A2D2F4B8-A9A4-4A86-99B9-BA76303A794C}" type="pres">
      <dgm:prSet presAssocID="{7106FEF7-C253-4267-ACF8-0EE72C086E6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876D17-5C79-4408-B24E-E4CE2B466BC0}" type="pres">
      <dgm:prSet presAssocID="{DC10344F-C346-4BD1-9D00-EB7511A13CAB}" presName="composite" presStyleCnt="0"/>
      <dgm:spPr/>
    </dgm:pt>
    <dgm:pt modelId="{179EC26E-FAC2-44A3-9052-FDF9597216B2}" type="pres">
      <dgm:prSet presAssocID="{DC10344F-C346-4BD1-9D00-EB7511A13CAB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CB04CBF2-FF72-4435-82C9-0C4706EC6654}" type="pres">
      <dgm:prSet presAssocID="{DC10344F-C346-4BD1-9D00-EB7511A13CAB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6F70B-22C7-485F-A9F0-2E307E8514FF}" type="pres">
      <dgm:prSet presAssocID="{B2EBEEFA-D7E2-4B8B-9227-CA17AB2FD74C}" presName="spacing" presStyleCnt="0"/>
      <dgm:spPr/>
    </dgm:pt>
    <dgm:pt modelId="{F8E0ED02-2930-4F3C-BA64-5825C4264498}" type="pres">
      <dgm:prSet presAssocID="{62574BB3-C3BE-40D8-BA17-2741E31277C9}" presName="composite" presStyleCnt="0"/>
      <dgm:spPr/>
    </dgm:pt>
    <dgm:pt modelId="{8C698717-3EB0-42DA-8F50-921D9C7321CF}" type="pres">
      <dgm:prSet presAssocID="{62574BB3-C3BE-40D8-BA17-2741E31277C9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</dgm:spPr>
    </dgm:pt>
    <dgm:pt modelId="{A3382537-42DA-4ED7-81FE-64CDE4BF3111}" type="pres">
      <dgm:prSet presAssocID="{62574BB3-C3BE-40D8-BA17-2741E31277C9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B9E4C-5A27-4844-931B-76E999807EBD}" type="pres">
      <dgm:prSet presAssocID="{5229E345-986C-41E8-909F-150F0F4D922C}" presName="spacing" presStyleCnt="0"/>
      <dgm:spPr/>
    </dgm:pt>
    <dgm:pt modelId="{6AB4E6A8-1FA0-4459-9F09-45481F259004}" type="pres">
      <dgm:prSet presAssocID="{0ED41B50-CD3F-4ABB-AF0C-08F719BCE933}" presName="composite" presStyleCnt="0"/>
      <dgm:spPr/>
    </dgm:pt>
    <dgm:pt modelId="{802F9152-BC8C-4E8C-AABC-A31D94352D4F}" type="pres">
      <dgm:prSet presAssocID="{0ED41B50-CD3F-4ABB-AF0C-08F719BCE933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63F0C184-BEE0-43A0-AB9E-653F0CB1CABA}" type="pres">
      <dgm:prSet presAssocID="{0ED41B50-CD3F-4ABB-AF0C-08F719BCE93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FE7BD-85B9-4C2D-942D-F57D01C3880A}" type="pres">
      <dgm:prSet presAssocID="{B262EAE2-B6F9-4673-807D-9BD94A7A186B}" presName="spacing" presStyleCnt="0"/>
      <dgm:spPr/>
    </dgm:pt>
    <dgm:pt modelId="{485B74CC-5A72-4896-B8C0-F433D6A83FE9}" type="pres">
      <dgm:prSet presAssocID="{9E6F77A9-82B9-4A9B-9CBC-213C57E2E5EC}" presName="composite" presStyleCnt="0"/>
      <dgm:spPr/>
    </dgm:pt>
    <dgm:pt modelId="{D5B1C158-1D76-4D45-B909-87F7D7DAEEA2}" type="pres">
      <dgm:prSet presAssocID="{9E6F77A9-82B9-4A9B-9CBC-213C57E2E5EC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6000" r="-36000"/>
          </a:stretch>
        </a:blipFill>
      </dgm:spPr>
    </dgm:pt>
    <dgm:pt modelId="{16826195-3118-4C43-9752-A56E9050C7DB}" type="pres">
      <dgm:prSet presAssocID="{9E6F77A9-82B9-4A9B-9CBC-213C57E2E5EC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A13342-799F-4480-9A4E-34658E28F933}" type="presOf" srcId="{7106FEF7-C253-4267-ACF8-0EE72C086E61}" destId="{A2D2F4B8-A9A4-4A86-99B9-BA76303A794C}" srcOrd="0" destOrd="0" presId="urn:microsoft.com/office/officeart/2005/8/layout/vList3#1"/>
    <dgm:cxn modelId="{28E24C9E-C739-4A12-BE6F-B060CCB54D5D}" type="presOf" srcId="{62574BB3-C3BE-40D8-BA17-2741E31277C9}" destId="{A3382537-42DA-4ED7-81FE-64CDE4BF3111}" srcOrd="0" destOrd="0" presId="urn:microsoft.com/office/officeart/2005/8/layout/vList3#1"/>
    <dgm:cxn modelId="{FA07B64B-8255-4270-AA05-A8524F952595}" type="presOf" srcId="{DC10344F-C346-4BD1-9D00-EB7511A13CAB}" destId="{CB04CBF2-FF72-4435-82C9-0C4706EC6654}" srcOrd="0" destOrd="0" presId="urn:microsoft.com/office/officeart/2005/8/layout/vList3#1"/>
    <dgm:cxn modelId="{2170E558-E5D1-4DC5-AD12-890CCECB67D5}" srcId="{7106FEF7-C253-4267-ACF8-0EE72C086E61}" destId="{DC10344F-C346-4BD1-9D00-EB7511A13CAB}" srcOrd="0" destOrd="0" parTransId="{266EAB0A-DC35-4116-B59D-4E77426C3CFF}" sibTransId="{B2EBEEFA-D7E2-4B8B-9227-CA17AB2FD74C}"/>
    <dgm:cxn modelId="{7990CDBC-3FA1-4812-BC79-2DD087EEB452}" srcId="{7106FEF7-C253-4267-ACF8-0EE72C086E61}" destId="{62574BB3-C3BE-40D8-BA17-2741E31277C9}" srcOrd="1" destOrd="0" parTransId="{0062E2C1-25C6-4446-8BE5-A2FBB6B8D430}" sibTransId="{5229E345-986C-41E8-909F-150F0F4D922C}"/>
    <dgm:cxn modelId="{935C2349-F0E5-467D-A9B5-A436B9FB949F}" srcId="{7106FEF7-C253-4267-ACF8-0EE72C086E61}" destId="{0ED41B50-CD3F-4ABB-AF0C-08F719BCE933}" srcOrd="2" destOrd="0" parTransId="{213D123E-AC85-478C-92FC-02CB16044D65}" sibTransId="{B262EAE2-B6F9-4673-807D-9BD94A7A186B}"/>
    <dgm:cxn modelId="{7B6545C6-9F40-4C26-9C10-2C6AC76A33A5}" type="presOf" srcId="{0ED41B50-CD3F-4ABB-AF0C-08F719BCE933}" destId="{63F0C184-BEE0-43A0-AB9E-653F0CB1CABA}" srcOrd="0" destOrd="0" presId="urn:microsoft.com/office/officeart/2005/8/layout/vList3#1"/>
    <dgm:cxn modelId="{3EA96E51-3ACA-45AE-9F6E-AB10022D9F7F}" srcId="{7106FEF7-C253-4267-ACF8-0EE72C086E61}" destId="{9E6F77A9-82B9-4A9B-9CBC-213C57E2E5EC}" srcOrd="3" destOrd="0" parTransId="{A722123A-2401-4539-A222-51C108B24D74}" sibTransId="{9EBEE908-4F7D-4AF0-AD2D-F87BC5492E3C}"/>
    <dgm:cxn modelId="{79749897-4102-4F17-B8EF-2B34EA4580BE}" type="presOf" srcId="{9E6F77A9-82B9-4A9B-9CBC-213C57E2E5EC}" destId="{16826195-3118-4C43-9752-A56E9050C7DB}" srcOrd="0" destOrd="0" presId="urn:microsoft.com/office/officeart/2005/8/layout/vList3#1"/>
    <dgm:cxn modelId="{C3D3E729-5989-42E8-9BB4-530414287108}" type="presParOf" srcId="{A2D2F4B8-A9A4-4A86-99B9-BA76303A794C}" destId="{5D876D17-5C79-4408-B24E-E4CE2B466BC0}" srcOrd="0" destOrd="0" presId="urn:microsoft.com/office/officeart/2005/8/layout/vList3#1"/>
    <dgm:cxn modelId="{33A6E785-479A-4012-87FE-5A344208A3B2}" type="presParOf" srcId="{5D876D17-5C79-4408-B24E-E4CE2B466BC0}" destId="{179EC26E-FAC2-44A3-9052-FDF9597216B2}" srcOrd="0" destOrd="0" presId="urn:microsoft.com/office/officeart/2005/8/layout/vList3#1"/>
    <dgm:cxn modelId="{C70FF211-DEEE-4DE9-9186-388C26B7C99A}" type="presParOf" srcId="{5D876D17-5C79-4408-B24E-E4CE2B466BC0}" destId="{CB04CBF2-FF72-4435-82C9-0C4706EC6654}" srcOrd="1" destOrd="0" presId="urn:microsoft.com/office/officeart/2005/8/layout/vList3#1"/>
    <dgm:cxn modelId="{1E6FED37-EE35-4AB6-A1BA-CF8CC12ADCE5}" type="presParOf" srcId="{A2D2F4B8-A9A4-4A86-99B9-BA76303A794C}" destId="{1B06F70B-22C7-485F-A9F0-2E307E8514FF}" srcOrd="1" destOrd="0" presId="urn:microsoft.com/office/officeart/2005/8/layout/vList3#1"/>
    <dgm:cxn modelId="{B0C922B0-CE36-41D7-9942-B905E63FC437}" type="presParOf" srcId="{A2D2F4B8-A9A4-4A86-99B9-BA76303A794C}" destId="{F8E0ED02-2930-4F3C-BA64-5825C4264498}" srcOrd="2" destOrd="0" presId="urn:microsoft.com/office/officeart/2005/8/layout/vList3#1"/>
    <dgm:cxn modelId="{CF2A20E4-CE3A-4CC3-A83A-568BD30AFA27}" type="presParOf" srcId="{F8E0ED02-2930-4F3C-BA64-5825C4264498}" destId="{8C698717-3EB0-42DA-8F50-921D9C7321CF}" srcOrd="0" destOrd="0" presId="urn:microsoft.com/office/officeart/2005/8/layout/vList3#1"/>
    <dgm:cxn modelId="{D2EE1949-954F-47AC-8546-60674E94CD69}" type="presParOf" srcId="{F8E0ED02-2930-4F3C-BA64-5825C4264498}" destId="{A3382537-42DA-4ED7-81FE-64CDE4BF3111}" srcOrd="1" destOrd="0" presId="urn:microsoft.com/office/officeart/2005/8/layout/vList3#1"/>
    <dgm:cxn modelId="{AAB1A405-A0D4-4B5B-8AD1-0D9B6EAC0A4E}" type="presParOf" srcId="{A2D2F4B8-A9A4-4A86-99B9-BA76303A794C}" destId="{6BFB9E4C-5A27-4844-931B-76E999807EBD}" srcOrd="3" destOrd="0" presId="urn:microsoft.com/office/officeart/2005/8/layout/vList3#1"/>
    <dgm:cxn modelId="{47FFCF0D-543A-44C7-AB9A-6E86ECFD698D}" type="presParOf" srcId="{A2D2F4B8-A9A4-4A86-99B9-BA76303A794C}" destId="{6AB4E6A8-1FA0-4459-9F09-45481F259004}" srcOrd="4" destOrd="0" presId="urn:microsoft.com/office/officeart/2005/8/layout/vList3#1"/>
    <dgm:cxn modelId="{FDC02FE4-0F69-4F01-B023-9640D6E50BCF}" type="presParOf" srcId="{6AB4E6A8-1FA0-4459-9F09-45481F259004}" destId="{802F9152-BC8C-4E8C-AABC-A31D94352D4F}" srcOrd="0" destOrd="0" presId="urn:microsoft.com/office/officeart/2005/8/layout/vList3#1"/>
    <dgm:cxn modelId="{7E1430F1-804C-4E46-A028-7602712E683E}" type="presParOf" srcId="{6AB4E6A8-1FA0-4459-9F09-45481F259004}" destId="{63F0C184-BEE0-43A0-AB9E-653F0CB1CABA}" srcOrd="1" destOrd="0" presId="urn:microsoft.com/office/officeart/2005/8/layout/vList3#1"/>
    <dgm:cxn modelId="{32520DA7-82DC-4F89-8F54-174E73C318FF}" type="presParOf" srcId="{A2D2F4B8-A9A4-4A86-99B9-BA76303A794C}" destId="{1A8FE7BD-85B9-4C2D-942D-F57D01C3880A}" srcOrd="5" destOrd="0" presId="urn:microsoft.com/office/officeart/2005/8/layout/vList3#1"/>
    <dgm:cxn modelId="{45219833-1629-4B42-A5E2-E1263E15D11F}" type="presParOf" srcId="{A2D2F4B8-A9A4-4A86-99B9-BA76303A794C}" destId="{485B74CC-5A72-4896-B8C0-F433D6A83FE9}" srcOrd="6" destOrd="0" presId="urn:microsoft.com/office/officeart/2005/8/layout/vList3#1"/>
    <dgm:cxn modelId="{1E500CDD-41B9-41DF-8686-C4391B11FD47}" type="presParOf" srcId="{485B74CC-5A72-4896-B8C0-F433D6A83FE9}" destId="{D5B1C158-1D76-4D45-B909-87F7D7DAEEA2}" srcOrd="0" destOrd="0" presId="urn:microsoft.com/office/officeart/2005/8/layout/vList3#1"/>
    <dgm:cxn modelId="{B6BC93DF-A754-49EC-910F-1CF34E2EBB98}" type="presParOf" srcId="{485B74CC-5A72-4896-B8C0-F433D6A83FE9}" destId="{16826195-3118-4C43-9752-A56E9050C7D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4A39C5-5B76-4505-94CB-1D2B258B7312}" type="doc">
      <dgm:prSet loTypeId="urn:microsoft.com/office/officeart/2005/8/layout/pList2#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2F02D69-FE5A-4662-B28A-985D0D13910E}">
      <dgm:prSet custT="1"/>
      <dgm:spPr/>
      <dgm:t>
        <a:bodyPr/>
        <a:lstStyle/>
        <a:p>
          <a:pPr rtl="0"/>
          <a:r>
            <a:rPr lang="ru-RU" sz="1600" b="1" u="sng" dirty="0" smtClean="0"/>
            <a:t>Начальная школа </a:t>
          </a:r>
          <a:r>
            <a:rPr lang="ru-RU" sz="1600" b="1" dirty="0" smtClean="0"/>
            <a:t>- освоенные универсальные учебные действия, ключевые компетенции и </a:t>
          </a:r>
          <a:r>
            <a:rPr lang="ru-RU" sz="1600" b="1" dirty="0" err="1" smtClean="0"/>
            <a:t>межпредметные</a:t>
          </a:r>
          <a:r>
            <a:rPr lang="ru-RU" sz="1600" b="1" dirty="0" smtClean="0"/>
            <a:t> понятия</a:t>
          </a:r>
          <a:endParaRPr lang="ru-RU" sz="1600" b="1" dirty="0"/>
        </a:p>
      </dgm:t>
    </dgm:pt>
    <dgm:pt modelId="{10C5107B-F855-48DB-B56B-6BF3B1D57016}" type="parTrans" cxnId="{CC690BE7-F0FC-45C7-A0B8-0C57E0E6FE1D}">
      <dgm:prSet/>
      <dgm:spPr/>
      <dgm:t>
        <a:bodyPr/>
        <a:lstStyle/>
        <a:p>
          <a:endParaRPr lang="ru-RU"/>
        </a:p>
      </dgm:t>
    </dgm:pt>
    <dgm:pt modelId="{D66DC835-472A-4001-ACE9-D30AF97D68D3}" type="sibTrans" cxnId="{CC690BE7-F0FC-45C7-A0B8-0C57E0E6FE1D}">
      <dgm:prSet/>
      <dgm:spPr/>
      <dgm:t>
        <a:bodyPr/>
        <a:lstStyle/>
        <a:p>
          <a:endParaRPr lang="ru-RU"/>
        </a:p>
      </dgm:t>
    </dgm:pt>
    <dgm:pt modelId="{E257D4A1-E497-4DDD-8A4A-0BB76F6B06F2}">
      <dgm:prSet custT="1"/>
      <dgm:spPr/>
      <dgm:t>
        <a:bodyPr/>
        <a:lstStyle/>
        <a:p>
          <a:pPr rtl="0"/>
          <a:r>
            <a:rPr lang="ru-RU" sz="1600" b="1" u="sng" dirty="0" smtClean="0"/>
            <a:t>Среднее звено </a:t>
          </a:r>
          <a:r>
            <a:rPr lang="ru-RU" sz="1600" b="1" dirty="0" smtClean="0"/>
            <a:t>- способность их использовать в учебной, познавательной и социальной практике</a:t>
          </a:r>
          <a:endParaRPr lang="ru-RU" sz="1600" b="1" dirty="0"/>
        </a:p>
      </dgm:t>
    </dgm:pt>
    <dgm:pt modelId="{DB5CD862-566C-4CC5-8B12-81CA4C833DAB}" type="parTrans" cxnId="{BA77F900-5B6F-4BD5-891E-F21B11A7C9D8}">
      <dgm:prSet/>
      <dgm:spPr/>
      <dgm:t>
        <a:bodyPr/>
        <a:lstStyle/>
        <a:p>
          <a:endParaRPr lang="ru-RU"/>
        </a:p>
      </dgm:t>
    </dgm:pt>
    <dgm:pt modelId="{4DA97D6D-EDD8-40C3-92D7-88B80C2C823B}" type="sibTrans" cxnId="{BA77F900-5B6F-4BD5-891E-F21B11A7C9D8}">
      <dgm:prSet/>
      <dgm:spPr/>
      <dgm:t>
        <a:bodyPr/>
        <a:lstStyle/>
        <a:p>
          <a:endParaRPr lang="ru-RU"/>
        </a:p>
      </dgm:t>
    </dgm:pt>
    <dgm:pt modelId="{3FFC7D09-9E78-47BD-BF1C-8F93400A7918}">
      <dgm:prSet custT="1"/>
      <dgm:spPr/>
      <dgm:t>
        <a:bodyPr/>
        <a:lstStyle/>
        <a:p>
          <a:pPr rtl="0"/>
          <a:r>
            <a:rPr lang="ru-RU" sz="1600" b="1" u="sng" dirty="0" smtClean="0"/>
            <a:t>Старшее звено - </a:t>
          </a:r>
          <a:r>
            <a:rPr lang="ru-RU" sz="1600" b="1" dirty="0" smtClean="0"/>
            <a:t>развиваются компетенции самостоятельного планирования учебной деятельности, построения индивидуальной образовательной траектории</a:t>
          </a:r>
          <a:endParaRPr lang="ru-RU" sz="1600" b="1" dirty="0"/>
        </a:p>
      </dgm:t>
    </dgm:pt>
    <dgm:pt modelId="{A011BA2B-AC4A-4298-9B65-1103040ACB63}" type="parTrans" cxnId="{68CE3307-87F7-4952-A573-96854A917DE4}">
      <dgm:prSet/>
      <dgm:spPr/>
      <dgm:t>
        <a:bodyPr/>
        <a:lstStyle/>
        <a:p>
          <a:endParaRPr lang="ru-RU"/>
        </a:p>
      </dgm:t>
    </dgm:pt>
    <dgm:pt modelId="{30D616C5-3EFB-40D0-9C1E-453CC81D2F06}" type="sibTrans" cxnId="{68CE3307-87F7-4952-A573-96854A917DE4}">
      <dgm:prSet/>
      <dgm:spPr/>
      <dgm:t>
        <a:bodyPr/>
        <a:lstStyle/>
        <a:p>
          <a:endParaRPr lang="ru-RU"/>
        </a:p>
      </dgm:t>
    </dgm:pt>
    <dgm:pt modelId="{2BB186B3-3DEC-4D37-84A0-729461C4A5B1}" type="pres">
      <dgm:prSet presAssocID="{E94A39C5-5B76-4505-94CB-1D2B258B73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ABF589-3D83-4445-9872-71CF8E5B3602}" type="pres">
      <dgm:prSet presAssocID="{E94A39C5-5B76-4505-94CB-1D2B258B7312}" presName="bkgdShp" presStyleLbl="alignAccFollowNode1" presStyleIdx="0" presStyleCnt="1"/>
      <dgm:spPr/>
    </dgm:pt>
    <dgm:pt modelId="{E4489A5E-2AAC-47BD-B0A2-5FE2DC8C9594}" type="pres">
      <dgm:prSet presAssocID="{E94A39C5-5B76-4505-94CB-1D2B258B7312}" presName="linComp" presStyleCnt="0"/>
      <dgm:spPr/>
    </dgm:pt>
    <dgm:pt modelId="{C600F8D4-95E6-43E2-B546-07B5B56142C6}" type="pres">
      <dgm:prSet presAssocID="{42F02D69-FE5A-4662-B28A-985D0D13910E}" presName="compNode" presStyleCnt="0"/>
      <dgm:spPr/>
    </dgm:pt>
    <dgm:pt modelId="{EEF0C906-E6BE-42D7-A5AC-5F0A94058AF8}" type="pres">
      <dgm:prSet presAssocID="{42F02D69-FE5A-4662-B28A-985D0D13910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7E672-1A0D-4DE4-889E-9972D289ADC6}" type="pres">
      <dgm:prSet presAssocID="{42F02D69-FE5A-4662-B28A-985D0D13910E}" presName="invisiNode" presStyleLbl="node1" presStyleIdx="0" presStyleCnt="3"/>
      <dgm:spPr/>
    </dgm:pt>
    <dgm:pt modelId="{D3D9868C-A2A1-43DB-9EEE-5F9838029170}" type="pres">
      <dgm:prSet presAssocID="{42F02D69-FE5A-4662-B28A-985D0D13910E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</dgm:spPr>
    </dgm:pt>
    <dgm:pt modelId="{10A0251C-9E77-4DEB-B690-2C76904A6BC9}" type="pres">
      <dgm:prSet presAssocID="{D66DC835-472A-4001-ACE9-D30AF97D68D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1A1F9F8-D21F-4EBF-AC98-F828C9C8DCC7}" type="pres">
      <dgm:prSet presAssocID="{E257D4A1-E497-4DDD-8A4A-0BB76F6B06F2}" presName="compNode" presStyleCnt="0"/>
      <dgm:spPr/>
    </dgm:pt>
    <dgm:pt modelId="{CC51F9CA-ACF0-4921-9A85-5AAF20E4BB4B}" type="pres">
      <dgm:prSet presAssocID="{E257D4A1-E497-4DDD-8A4A-0BB76F6B06F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4DF6E-ED23-472A-885D-37D490AAB915}" type="pres">
      <dgm:prSet presAssocID="{E257D4A1-E497-4DDD-8A4A-0BB76F6B06F2}" presName="invisiNode" presStyleLbl="node1" presStyleIdx="1" presStyleCnt="3"/>
      <dgm:spPr/>
    </dgm:pt>
    <dgm:pt modelId="{28B81F2A-3291-44C2-A6D4-22AEE5CED43D}" type="pres">
      <dgm:prSet presAssocID="{E257D4A1-E497-4DDD-8A4A-0BB76F6B06F2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</dgm:spPr>
    </dgm:pt>
    <dgm:pt modelId="{589AA6B7-8265-4C1D-A575-9D3CFD467A07}" type="pres">
      <dgm:prSet presAssocID="{4DA97D6D-EDD8-40C3-92D7-88B80C2C823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CFFCA8A-F34B-444B-B470-422A9D44DCBA}" type="pres">
      <dgm:prSet presAssocID="{3FFC7D09-9E78-47BD-BF1C-8F93400A7918}" presName="compNode" presStyleCnt="0"/>
      <dgm:spPr/>
    </dgm:pt>
    <dgm:pt modelId="{85385B7B-5752-4B60-8717-E4262408106F}" type="pres">
      <dgm:prSet presAssocID="{3FFC7D09-9E78-47BD-BF1C-8F93400A791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F59B9-A1CB-49E1-B38C-F904588169E0}" type="pres">
      <dgm:prSet presAssocID="{3FFC7D09-9E78-47BD-BF1C-8F93400A7918}" presName="invisiNode" presStyleLbl="node1" presStyleIdx="2" presStyleCnt="3"/>
      <dgm:spPr/>
    </dgm:pt>
    <dgm:pt modelId="{C565D868-7249-4403-879F-66DC58378018}" type="pres">
      <dgm:prSet presAssocID="{3FFC7D09-9E78-47BD-BF1C-8F93400A7918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ru-RU"/>
        </a:p>
      </dgm:t>
    </dgm:pt>
  </dgm:ptLst>
  <dgm:cxnLst>
    <dgm:cxn modelId="{CC690BE7-F0FC-45C7-A0B8-0C57E0E6FE1D}" srcId="{E94A39C5-5B76-4505-94CB-1D2B258B7312}" destId="{42F02D69-FE5A-4662-B28A-985D0D13910E}" srcOrd="0" destOrd="0" parTransId="{10C5107B-F855-48DB-B56B-6BF3B1D57016}" sibTransId="{D66DC835-472A-4001-ACE9-D30AF97D68D3}"/>
    <dgm:cxn modelId="{B1F3DAA9-DE45-4336-9534-8F877597D24F}" type="presOf" srcId="{42F02D69-FE5A-4662-B28A-985D0D13910E}" destId="{EEF0C906-E6BE-42D7-A5AC-5F0A94058AF8}" srcOrd="0" destOrd="0" presId="urn:microsoft.com/office/officeart/2005/8/layout/pList2#1"/>
    <dgm:cxn modelId="{8B0F5CF1-69F7-4F3A-BDD8-6D13ADCAE01F}" type="presOf" srcId="{D66DC835-472A-4001-ACE9-D30AF97D68D3}" destId="{10A0251C-9E77-4DEB-B690-2C76904A6BC9}" srcOrd="0" destOrd="0" presId="urn:microsoft.com/office/officeart/2005/8/layout/pList2#1"/>
    <dgm:cxn modelId="{3B98DD9E-B45D-4FA9-806E-8D198A659504}" type="presOf" srcId="{E257D4A1-E497-4DDD-8A4A-0BB76F6B06F2}" destId="{CC51F9CA-ACF0-4921-9A85-5AAF20E4BB4B}" srcOrd="0" destOrd="0" presId="urn:microsoft.com/office/officeart/2005/8/layout/pList2#1"/>
    <dgm:cxn modelId="{BA77F900-5B6F-4BD5-891E-F21B11A7C9D8}" srcId="{E94A39C5-5B76-4505-94CB-1D2B258B7312}" destId="{E257D4A1-E497-4DDD-8A4A-0BB76F6B06F2}" srcOrd="1" destOrd="0" parTransId="{DB5CD862-566C-4CC5-8B12-81CA4C833DAB}" sibTransId="{4DA97D6D-EDD8-40C3-92D7-88B80C2C823B}"/>
    <dgm:cxn modelId="{68CE3307-87F7-4952-A573-96854A917DE4}" srcId="{E94A39C5-5B76-4505-94CB-1D2B258B7312}" destId="{3FFC7D09-9E78-47BD-BF1C-8F93400A7918}" srcOrd="2" destOrd="0" parTransId="{A011BA2B-AC4A-4298-9B65-1103040ACB63}" sibTransId="{30D616C5-3EFB-40D0-9C1E-453CC81D2F06}"/>
    <dgm:cxn modelId="{547A7AEA-DB8C-4596-AF2C-302082F94D9E}" type="presOf" srcId="{4DA97D6D-EDD8-40C3-92D7-88B80C2C823B}" destId="{589AA6B7-8265-4C1D-A575-9D3CFD467A07}" srcOrd="0" destOrd="0" presId="urn:microsoft.com/office/officeart/2005/8/layout/pList2#1"/>
    <dgm:cxn modelId="{82992E99-9402-4260-A294-7D67F68B26F7}" type="presOf" srcId="{3FFC7D09-9E78-47BD-BF1C-8F93400A7918}" destId="{85385B7B-5752-4B60-8717-E4262408106F}" srcOrd="0" destOrd="0" presId="urn:microsoft.com/office/officeart/2005/8/layout/pList2#1"/>
    <dgm:cxn modelId="{E91AA4E4-BAB3-4E74-B44A-C3C6B8F1CD41}" type="presOf" srcId="{E94A39C5-5B76-4505-94CB-1D2B258B7312}" destId="{2BB186B3-3DEC-4D37-84A0-729461C4A5B1}" srcOrd="0" destOrd="0" presId="urn:microsoft.com/office/officeart/2005/8/layout/pList2#1"/>
    <dgm:cxn modelId="{5D4A781C-A784-4D3A-B598-20DCD0249B07}" type="presParOf" srcId="{2BB186B3-3DEC-4D37-84A0-729461C4A5B1}" destId="{E8ABF589-3D83-4445-9872-71CF8E5B3602}" srcOrd="0" destOrd="0" presId="urn:microsoft.com/office/officeart/2005/8/layout/pList2#1"/>
    <dgm:cxn modelId="{1DE0320D-7DCB-474E-A490-1AF143E81B53}" type="presParOf" srcId="{2BB186B3-3DEC-4D37-84A0-729461C4A5B1}" destId="{E4489A5E-2AAC-47BD-B0A2-5FE2DC8C9594}" srcOrd="1" destOrd="0" presId="urn:microsoft.com/office/officeart/2005/8/layout/pList2#1"/>
    <dgm:cxn modelId="{5F4B04A3-0E69-4700-B05E-86C87E6E83BE}" type="presParOf" srcId="{E4489A5E-2AAC-47BD-B0A2-5FE2DC8C9594}" destId="{C600F8D4-95E6-43E2-B546-07B5B56142C6}" srcOrd="0" destOrd="0" presId="urn:microsoft.com/office/officeart/2005/8/layout/pList2#1"/>
    <dgm:cxn modelId="{901DA3CA-1691-493E-9902-D281B70C315D}" type="presParOf" srcId="{C600F8D4-95E6-43E2-B546-07B5B56142C6}" destId="{EEF0C906-E6BE-42D7-A5AC-5F0A94058AF8}" srcOrd="0" destOrd="0" presId="urn:microsoft.com/office/officeart/2005/8/layout/pList2#1"/>
    <dgm:cxn modelId="{4DFF099B-4419-459C-9BC8-F0482D98F52A}" type="presParOf" srcId="{C600F8D4-95E6-43E2-B546-07B5B56142C6}" destId="{37F7E672-1A0D-4DE4-889E-9972D289ADC6}" srcOrd="1" destOrd="0" presId="urn:microsoft.com/office/officeart/2005/8/layout/pList2#1"/>
    <dgm:cxn modelId="{898BBE50-C9CA-431B-BBB6-6E07192205B4}" type="presParOf" srcId="{C600F8D4-95E6-43E2-B546-07B5B56142C6}" destId="{D3D9868C-A2A1-43DB-9EEE-5F9838029170}" srcOrd="2" destOrd="0" presId="urn:microsoft.com/office/officeart/2005/8/layout/pList2#1"/>
    <dgm:cxn modelId="{53BD6B1E-8CDE-402A-A6B9-FDE26A1DA30E}" type="presParOf" srcId="{E4489A5E-2AAC-47BD-B0A2-5FE2DC8C9594}" destId="{10A0251C-9E77-4DEB-B690-2C76904A6BC9}" srcOrd="1" destOrd="0" presId="urn:microsoft.com/office/officeart/2005/8/layout/pList2#1"/>
    <dgm:cxn modelId="{6851ED36-B0C0-4AF2-B3B7-C693E457F869}" type="presParOf" srcId="{E4489A5E-2AAC-47BD-B0A2-5FE2DC8C9594}" destId="{11A1F9F8-D21F-4EBF-AC98-F828C9C8DCC7}" srcOrd="2" destOrd="0" presId="urn:microsoft.com/office/officeart/2005/8/layout/pList2#1"/>
    <dgm:cxn modelId="{F73FA832-0450-4BCF-810A-C2F2B19C2794}" type="presParOf" srcId="{11A1F9F8-D21F-4EBF-AC98-F828C9C8DCC7}" destId="{CC51F9CA-ACF0-4921-9A85-5AAF20E4BB4B}" srcOrd="0" destOrd="0" presId="urn:microsoft.com/office/officeart/2005/8/layout/pList2#1"/>
    <dgm:cxn modelId="{2D0E9405-89E5-4871-B3F3-72BFC69AEFAC}" type="presParOf" srcId="{11A1F9F8-D21F-4EBF-AC98-F828C9C8DCC7}" destId="{3924DF6E-ED23-472A-885D-37D490AAB915}" srcOrd="1" destOrd="0" presId="urn:microsoft.com/office/officeart/2005/8/layout/pList2#1"/>
    <dgm:cxn modelId="{CEDD6A07-F2A1-4425-9080-8FB82BB35F31}" type="presParOf" srcId="{11A1F9F8-D21F-4EBF-AC98-F828C9C8DCC7}" destId="{28B81F2A-3291-44C2-A6D4-22AEE5CED43D}" srcOrd="2" destOrd="0" presId="urn:microsoft.com/office/officeart/2005/8/layout/pList2#1"/>
    <dgm:cxn modelId="{34B52F56-A8B8-4D32-9B88-F9409F67A686}" type="presParOf" srcId="{E4489A5E-2AAC-47BD-B0A2-5FE2DC8C9594}" destId="{589AA6B7-8265-4C1D-A575-9D3CFD467A07}" srcOrd="3" destOrd="0" presId="urn:microsoft.com/office/officeart/2005/8/layout/pList2#1"/>
    <dgm:cxn modelId="{D57DFF6F-A1B0-4446-9EEB-9B2B38C3344E}" type="presParOf" srcId="{E4489A5E-2AAC-47BD-B0A2-5FE2DC8C9594}" destId="{ECFFCA8A-F34B-444B-B470-422A9D44DCBA}" srcOrd="4" destOrd="0" presId="urn:microsoft.com/office/officeart/2005/8/layout/pList2#1"/>
    <dgm:cxn modelId="{518F3EAF-4C1F-4C42-9824-303EE78084DB}" type="presParOf" srcId="{ECFFCA8A-F34B-444B-B470-422A9D44DCBA}" destId="{85385B7B-5752-4B60-8717-E4262408106F}" srcOrd="0" destOrd="0" presId="urn:microsoft.com/office/officeart/2005/8/layout/pList2#1"/>
    <dgm:cxn modelId="{AEF057B1-427D-4DEC-973E-CB93A49298C7}" type="presParOf" srcId="{ECFFCA8A-F34B-444B-B470-422A9D44DCBA}" destId="{868F59B9-A1CB-49E1-B38C-F904588169E0}" srcOrd="1" destOrd="0" presId="urn:microsoft.com/office/officeart/2005/8/layout/pList2#1"/>
    <dgm:cxn modelId="{EECC4D2A-4AA9-4CD0-B4C2-A97C08FC8F43}" type="presParOf" srcId="{ECFFCA8A-F34B-444B-B470-422A9D44DCBA}" destId="{C565D868-7249-4403-879F-66DC58378018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CBF2-FF72-4435-82C9-0C4706EC6654}">
      <dsp:nvSpPr>
        <dsp:cNvPr id="0" name=""/>
        <dsp:cNvSpPr/>
      </dsp:nvSpPr>
      <dsp:spPr>
        <a:xfrm rot="10800000">
          <a:off x="1613434" y="621"/>
          <a:ext cx="5442280" cy="97053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980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Аналитическая деятельность</a:t>
          </a:r>
          <a:endParaRPr lang="ru-RU" sz="2400" kern="1200"/>
        </a:p>
      </dsp:txBody>
      <dsp:txXfrm rot="10800000">
        <a:off x="1856068" y="621"/>
        <a:ext cx="5199646" cy="970537"/>
      </dsp:txXfrm>
    </dsp:sp>
    <dsp:sp modelId="{179EC26E-FAC2-44A3-9052-FDF9597216B2}">
      <dsp:nvSpPr>
        <dsp:cNvPr id="0" name=""/>
        <dsp:cNvSpPr/>
      </dsp:nvSpPr>
      <dsp:spPr>
        <a:xfrm>
          <a:off x="1128165" y="621"/>
          <a:ext cx="970537" cy="97053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82537-42DA-4ED7-81FE-64CDE4BF3111}">
      <dsp:nvSpPr>
        <dsp:cNvPr id="0" name=""/>
        <dsp:cNvSpPr/>
      </dsp:nvSpPr>
      <dsp:spPr>
        <a:xfrm rot="10800000">
          <a:off x="1613434" y="1260870"/>
          <a:ext cx="5442280" cy="970537"/>
        </a:xfrm>
        <a:prstGeom prst="homePlate">
          <a:avLst/>
        </a:prstGeom>
        <a:solidFill>
          <a:schemeClr val="accent2">
            <a:hueOff val="-3022401"/>
            <a:satOff val="1745"/>
            <a:lumOff val="-320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980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Информационная деятельность</a:t>
          </a:r>
          <a:endParaRPr lang="ru-RU" sz="2400" kern="1200"/>
        </a:p>
      </dsp:txBody>
      <dsp:txXfrm rot="10800000">
        <a:off x="1856068" y="1260870"/>
        <a:ext cx="5199646" cy="970537"/>
      </dsp:txXfrm>
    </dsp:sp>
    <dsp:sp modelId="{8C698717-3EB0-42DA-8F50-921D9C7321CF}">
      <dsp:nvSpPr>
        <dsp:cNvPr id="0" name=""/>
        <dsp:cNvSpPr/>
      </dsp:nvSpPr>
      <dsp:spPr>
        <a:xfrm>
          <a:off x="1128165" y="1260870"/>
          <a:ext cx="970537" cy="97053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0C184-BEE0-43A0-AB9E-653F0CB1CABA}">
      <dsp:nvSpPr>
        <dsp:cNvPr id="0" name=""/>
        <dsp:cNvSpPr/>
      </dsp:nvSpPr>
      <dsp:spPr>
        <a:xfrm rot="10800000">
          <a:off x="1613434" y="2521120"/>
          <a:ext cx="5442280" cy="970537"/>
        </a:xfrm>
        <a:prstGeom prst="homePlate">
          <a:avLst/>
        </a:prstGeom>
        <a:solidFill>
          <a:schemeClr val="accent2">
            <a:hueOff val="-6044802"/>
            <a:satOff val="3491"/>
            <a:lumOff val="-6405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980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Организационно – методическая деятельность</a:t>
          </a:r>
          <a:endParaRPr lang="ru-RU" sz="2400" kern="1200"/>
        </a:p>
      </dsp:txBody>
      <dsp:txXfrm rot="10800000">
        <a:off x="1856068" y="2521120"/>
        <a:ext cx="5199646" cy="970537"/>
      </dsp:txXfrm>
    </dsp:sp>
    <dsp:sp modelId="{802F9152-BC8C-4E8C-AABC-A31D94352D4F}">
      <dsp:nvSpPr>
        <dsp:cNvPr id="0" name=""/>
        <dsp:cNvSpPr/>
      </dsp:nvSpPr>
      <dsp:spPr>
        <a:xfrm>
          <a:off x="1128165" y="2521120"/>
          <a:ext cx="970537" cy="97053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26195-3118-4C43-9752-A56E9050C7DB}">
      <dsp:nvSpPr>
        <dsp:cNvPr id="0" name=""/>
        <dsp:cNvSpPr/>
      </dsp:nvSpPr>
      <dsp:spPr>
        <a:xfrm rot="10800000">
          <a:off x="1613434" y="3781369"/>
          <a:ext cx="5442280" cy="970537"/>
        </a:xfrm>
        <a:prstGeom prst="homePlate">
          <a:avLst/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980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Консультационная деятельность</a:t>
          </a:r>
          <a:endParaRPr lang="ru-RU" sz="2400" kern="1200"/>
        </a:p>
      </dsp:txBody>
      <dsp:txXfrm rot="10800000">
        <a:off x="1856068" y="3781369"/>
        <a:ext cx="5199646" cy="970537"/>
      </dsp:txXfrm>
    </dsp:sp>
    <dsp:sp modelId="{D5B1C158-1D76-4D45-B909-87F7D7DAEEA2}">
      <dsp:nvSpPr>
        <dsp:cNvPr id="0" name=""/>
        <dsp:cNvSpPr/>
      </dsp:nvSpPr>
      <dsp:spPr>
        <a:xfrm>
          <a:off x="1128165" y="3781369"/>
          <a:ext cx="970537" cy="97053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BF589-3D83-4445-9872-71CF8E5B3602}">
      <dsp:nvSpPr>
        <dsp:cNvPr id="0" name=""/>
        <dsp:cNvSpPr/>
      </dsp:nvSpPr>
      <dsp:spPr>
        <a:xfrm>
          <a:off x="0" y="0"/>
          <a:ext cx="8229600" cy="211533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9868C-A2A1-43DB-9EEE-5F9838029170}">
      <dsp:nvSpPr>
        <dsp:cNvPr id="0" name=""/>
        <dsp:cNvSpPr/>
      </dsp:nvSpPr>
      <dsp:spPr>
        <a:xfrm>
          <a:off x="246887" y="282044"/>
          <a:ext cx="2417445" cy="15512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F0C906-E6BE-42D7-A5AC-5F0A94058AF8}">
      <dsp:nvSpPr>
        <dsp:cNvPr id="0" name=""/>
        <dsp:cNvSpPr/>
      </dsp:nvSpPr>
      <dsp:spPr>
        <a:xfrm rot="10800000">
          <a:off x="246887" y="2115331"/>
          <a:ext cx="2417445" cy="258540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5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5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/>
            <a:t>Начальная школа </a:t>
          </a:r>
          <a:r>
            <a:rPr lang="ru-RU" sz="1600" b="1" kern="1200" dirty="0" smtClean="0"/>
            <a:t>- освоенные универсальные учебные действия, ключевые компетенции и </a:t>
          </a:r>
          <a:r>
            <a:rPr lang="ru-RU" sz="1600" b="1" kern="1200" dirty="0" err="1" smtClean="0"/>
            <a:t>межпредметные</a:t>
          </a:r>
          <a:r>
            <a:rPr lang="ru-RU" sz="1600" b="1" kern="1200" dirty="0" smtClean="0"/>
            <a:t> понятия</a:t>
          </a:r>
          <a:endParaRPr lang="ru-RU" sz="1600" b="1" kern="1200" dirty="0"/>
        </a:p>
      </dsp:txBody>
      <dsp:txXfrm rot="10800000">
        <a:off x="321232" y="2115331"/>
        <a:ext cx="2268755" cy="2511059"/>
      </dsp:txXfrm>
    </dsp:sp>
    <dsp:sp modelId="{28B81F2A-3291-44C2-A6D4-22AEE5CED43D}">
      <dsp:nvSpPr>
        <dsp:cNvPr id="0" name=""/>
        <dsp:cNvSpPr/>
      </dsp:nvSpPr>
      <dsp:spPr>
        <a:xfrm>
          <a:off x="2906077" y="282044"/>
          <a:ext cx="2417445" cy="15512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51F9CA-ACF0-4921-9A85-5AAF20E4BB4B}">
      <dsp:nvSpPr>
        <dsp:cNvPr id="0" name=""/>
        <dsp:cNvSpPr/>
      </dsp:nvSpPr>
      <dsp:spPr>
        <a:xfrm rot="10800000">
          <a:off x="2906077" y="2115331"/>
          <a:ext cx="2417445" cy="258540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8842340"/>
                <a:satOff val="-35925"/>
                <a:lumOff val="-7941"/>
                <a:alphaOff val="0"/>
                <a:tint val="1000"/>
                <a:satMod val="100000"/>
              </a:schemeClr>
            </a:gs>
            <a:gs pos="68000">
              <a:schemeClr val="accent5">
                <a:hueOff val="8842340"/>
                <a:satOff val="-35925"/>
                <a:lumOff val="-7941"/>
                <a:alphaOff val="0"/>
                <a:tint val="77000"/>
                <a:satMod val="100000"/>
              </a:schemeClr>
            </a:gs>
            <a:gs pos="81000">
              <a:schemeClr val="accent5">
                <a:hueOff val="8842340"/>
                <a:satOff val="-35925"/>
                <a:lumOff val="-7941"/>
                <a:alphaOff val="0"/>
                <a:tint val="79000"/>
                <a:satMod val="100000"/>
              </a:schemeClr>
            </a:gs>
            <a:gs pos="86000">
              <a:schemeClr val="accent5">
                <a:hueOff val="8842340"/>
                <a:satOff val="-35925"/>
                <a:lumOff val="-7941"/>
                <a:alphaOff val="0"/>
                <a:tint val="73000"/>
                <a:satMod val="100000"/>
              </a:schemeClr>
            </a:gs>
            <a:gs pos="100000">
              <a:schemeClr val="accent5">
                <a:hueOff val="8842340"/>
                <a:satOff val="-35925"/>
                <a:lumOff val="-7941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/>
            <a:t>Среднее звено </a:t>
          </a:r>
          <a:r>
            <a:rPr lang="ru-RU" sz="1600" b="1" kern="1200" dirty="0" smtClean="0"/>
            <a:t>- способность их использовать в учебной, познавательной и социальной практике</a:t>
          </a:r>
          <a:endParaRPr lang="ru-RU" sz="1600" b="1" kern="1200" dirty="0"/>
        </a:p>
      </dsp:txBody>
      <dsp:txXfrm rot="10800000">
        <a:off x="2980422" y="2115331"/>
        <a:ext cx="2268755" cy="2511059"/>
      </dsp:txXfrm>
    </dsp:sp>
    <dsp:sp modelId="{C565D868-7249-4403-879F-66DC58378018}">
      <dsp:nvSpPr>
        <dsp:cNvPr id="0" name=""/>
        <dsp:cNvSpPr/>
      </dsp:nvSpPr>
      <dsp:spPr>
        <a:xfrm>
          <a:off x="5565267" y="282044"/>
          <a:ext cx="2417445" cy="15512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5385B7B-5752-4B60-8717-E4262408106F}">
      <dsp:nvSpPr>
        <dsp:cNvPr id="0" name=""/>
        <dsp:cNvSpPr/>
      </dsp:nvSpPr>
      <dsp:spPr>
        <a:xfrm rot="10800000">
          <a:off x="5565267" y="2115331"/>
          <a:ext cx="2417445" cy="258540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17684680"/>
                <a:satOff val="-71851"/>
                <a:lumOff val="-15882"/>
                <a:alphaOff val="0"/>
                <a:tint val="1000"/>
                <a:satMod val="100000"/>
              </a:schemeClr>
            </a:gs>
            <a:gs pos="68000">
              <a:schemeClr val="accent5">
                <a:hueOff val="17684680"/>
                <a:satOff val="-71851"/>
                <a:lumOff val="-15882"/>
                <a:alphaOff val="0"/>
                <a:tint val="77000"/>
                <a:satMod val="100000"/>
              </a:schemeClr>
            </a:gs>
            <a:gs pos="81000">
              <a:schemeClr val="accent5">
                <a:hueOff val="17684680"/>
                <a:satOff val="-71851"/>
                <a:lumOff val="-15882"/>
                <a:alphaOff val="0"/>
                <a:tint val="79000"/>
                <a:satMod val="100000"/>
              </a:schemeClr>
            </a:gs>
            <a:gs pos="86000">
              <a:schemeClr val="accent5">
                <a:hueOff val="17684680"/>
                <a:satOff val="-71851"/>
                <a:lumOff val="-15882"/>
                <a:alphaOff val="0"/>
                <a:tint val="73000"/>
                <a:satMod val="100000"/>
              </a:schemeClr>
            </a:gs>
            <a:gs pos="100000">
              <a:schemeClr val="accent5">
                <a:hueOff val="17684680"/>
                <a:satOff val="-71851"/>
                <a:lumOff val="-15882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/>
            <a:t>Старшее звено - </a:t>
          </a:r>
          <a:r>
            <a:rPr lang="ru-RU" sz="1600" b="1" kern="1200" dirty="0" smtClean="0"/>
            <a:t>развиваются компетенции самостоятельного планирования учебной деятельности, построения индивидуальной образовательной траектории</a:t>
          </a:r>
          <a:endParaRPr lang="ru-RU" sz="1600" b="1" kern="1200" dirty="0"/>
        </a:p>
      </dsp:txBody>
      <dsp:txXfrm rot="10800000">
        <a:off x="5639612" y="2115331"/>
        <a:ext cx="2268755" cy="2511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C4C96-F3AE-4ACD-8B89-6AE7C255E032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E37A0-07D0-4749-B5C9-AA8921F75E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074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E37A0-07D0-4749-B5C9-AA8921F75EA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D300DF-A646-479E-A46F-627ED7302BE1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496F57-92AA-4067-A1A1-D3B8D2B48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D300DF-A646-479E-A46F-627ED7302BE1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496F57-92AA-4067-A1A1-D3B8D2B48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D300DF-A646-479E-A46F-627ED7302BE1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496F57-92AA-4067-A1A1-D3B8D2B48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81546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352226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13581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085779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780630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731382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715783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3172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D300DF-A646-479E-A46F-627ED7302BE1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496F57-92AA-4067-A1A1-D3B8D2B48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273255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949457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876456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725" y="0"/>
            <a:ext cx="6867525" cy="1065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209800" y="1927225"/>
            <a:ext cx="6775450" cy="415131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36B3F-C01F-445A-ABF0-4E55A863349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1A7C2-E6FF-4E0B-81CB-460D158B23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494825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209217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774068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951248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777154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238874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87853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D300DF-A646-479E-A46F-627ED7302BE1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496F57-92AA-4067-A1A1-D3B8D2B48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116652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582527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455519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954791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457213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725" y="0"/>
            <a:ext cx="6867525" cy="1065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209800" y="1927225"/>
            <a:ext cx="6775450" cy="415131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36B3F-C01F-445A-ABF0-4E55A863349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1A7C2-E6FF-4E0B-81CB-460D158B23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478301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981987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78712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0677455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307545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D300DF-A646-479E-A46F-627ED7302BE1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496F57-92AA-4067-A1A1-D3B8D2B48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280150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760072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146483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948030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365110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197988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55116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725" y="0"/>
            <a:ext cx="6867525" cy="1065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209800" y="1927225"/>
            <a:ext cx="6775450" cy="415131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36B3F-C01F-445A-ABF0-4E55A863349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1A7C2-E6FF-4E0B-81CB-460D158B23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798957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81714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8584367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D300DF-A646-479E-A46F-627ED7302BE1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496F57-92AA-4067-A1A1-D3B8D2B48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882155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993823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935959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990480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3565250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455502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798521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868179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634521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725" y="0"/>
            <a:ext cx="6867525" cy="1065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209800" y="1927225"/>
            <a:ext cx="6775450" cy="415131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36B3F-C01F-445A-ABF0-4E55A863349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1A7C2-E6FF-4E0B-81CB-460D158B23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813781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D300DF-A646-479E-A46F-627ED7302BE1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496F57-92AA-4067-A1A1-D3B8D2B48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63FECA7-EA0C-456B-9C53-ACB0529BA08A}" type="slidenum">
              <a:rPr lang="ru-RU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6066825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ECA7-EA0C-456B-9C53-ACB0529BA08A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594753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ECA7-EA0C-456B-9C53-ACB0529BA08A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452617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ECA7-EA0C-456B-9C53-ACB0529BA08A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225638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ECA7-EA0C-456B-9C53-ACB0529BA08A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28610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ECA7-EA0C-456B-9C53-ACB0529BA08A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83657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ECA7-EA0C-456B-9C53-ACB0529BA08A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801754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ECA7-EA0C-456B-9C53-ACB0529BA08A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4612309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ECA7-EA0C-456B-9C53-ACB0529BA08A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8069314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ECA7-EA0C-456B-9C53-ACB0529BA08A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41916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D300DF-A646-479E-A46F-627ED7302BE1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496F57-92AA-4067-A1A1-D3B8D2B48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ECA7-EA0C-456B-9C53-ACB0529BA08A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748108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63FECA7-EA0C-456B-9C53-ACB0529BA08A}" type="slidenum">
              <a:rPr lang="ru-RU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0646663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ECA7-EA0C-456B-9C53-ACB0529BA08A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037249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ECA7-EA0C-456B-9C53-ACB0529BA08A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9897529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ECA7-EA0C-456B-9C53-ACB0529BA08A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487487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ECA7-EA0C-456B-9C53-ACB0529BA08A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454384"/>
      </p:ext>
    </p:extLst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ECA7-EA0C-456B-9C53-ACB0529BA08A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616567"/>
      </p:ext>
    </p:extLst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ECA7-EA0C-456B-9C53-ACB0529BA08A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380402"/>
      </p:ext>
    </p:extLst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ECA7-EA0C-456B-9C53-ACB0529BA08A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2723792"/>
      </p:ext>
    </p:extLst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ECA7-EA0C-456B-9C53-ACB0529BA08A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645279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D300DF-A646-479E-A46F-627ED7302BE1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496F57-92AA-4067-A1A1-D3B8D2B48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ECA7-EA0C-456B-9C53-ACB0529BA08A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79633"/>
      </p:ext>
    </p:extLst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ECA7-EA0C-456B-9C53-ACB0529BA08A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247121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63FECA7-EA0C-456B-9C53-ACB0529BA08A}" type="slidenum">
              <a:rPr lang="ru-RU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2871822"/>
      </p:ext>
    </p:extLst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ECA7-EA0C-456B-9C53-ACB0529BA08A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513810"/>
      </p:ext>
    </p:extLst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ECA7-EA0C-456B-9C53-ACB0529BA08A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119340"/>
      </p:ext>
    </p:extLst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ECA7-EA0C-456B-9C53-ACB0529BA08A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881538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ECA7-EA0C-456B-9C53-ACB0529BA08A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327935"/>
      </p:ext>
    </p:extLst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ECA7-EA0C-456B-9C53-ACB0529BA08A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01115"/>
      </p:ext>
    </p:extLst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ECA7-EA0C-456B-9C53-ACB0529BA08A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190097"/>
      </p:ext>
    </p:extLst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ECA7-EA0C-456B-9C53-ACB0529BA08A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311804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D300DF-A646-479E-A46F-627ED7302BE1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496F57-92AA-4067-A1A1-D3B8D2B48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ECA7-EA0C-456B-9C53-ACB0529BA08A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9080170"/>
      </p:ext>
    </p:extLst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ECA7-EA0C-456B-9C53-ACB0529BA08A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6536166"/>
      </p:ext>
    </p:extLst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ECA7-EA0C-456B-9C53-ACB0529BA08A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874951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4D300DF-A646-479E-A46F-627ED7302BE1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4496F57-92AA-4067-A1A1-D3B8D2B48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50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34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26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E2CBC-8963-4F82-BC0D-DA5C052872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30E4D-A5BB-47D3-9379-C5FDCAA92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8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63FECA7-EA0C-456B-9C53-ACB0529BA08A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41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63FECA7-EA0C-456B-9C53-ACB0529BA08A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476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7EB9891-F549-44B9-AFEA-37433DEDE949}" type="datetimeFigureOut">
              <a:rPr lang="ru-RU" smtClean="0">
                <a:solidFill>
                  <a:srgbClr val="564B3C"/>
                </a:solidFill>
              </a:rPr>
              <a:pPr/>
              <a:t>30.01.2015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63FECA7-EA0C-456B-9C53-ACB0529BA08A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18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2400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Методическое сопровождение педагогов в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условиях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введения и реализации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643702" y="3886200"/>
            <a:ext cx="1128698" cy="1752600"/>
          </a:xfrm>
        </p:spPr>
        <p:txBody>
          <a:bodyPr/>
          <a:lstStyle/>
          <a:p>
            <a:pPr algn="just"/>
            <a:endParaRPr lang="ru-RU" dirty="0"/>
          </a:p>
        </p:txBody>
      </p:sp>
      <p:pic>
        <p:nvPicPr>
          <p:cNvPr id="1027" name="Picture 3" descr="C:\Users\User\Desktop\Картинки по образованию\i.jp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789040"/>
            <a:ext cx="2214578" cy="214313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4452695"/>
            <a:ext cx="42369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№78»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Приволжского района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г.Казани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2016125" y="549275"/>
            <a:ext cx="7127875" cy="5032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Участники внедрения ФГОС ООО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5102225" y="4292600"/>
            <a:ext cx="4041775" cy="362585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5370989"/>
              </p:ext>
            </p:extLst>
          </p:nvPr>
        </p:nvGraphicFramePr>
        <p:xfrm>
          <a:off x="899592" y="1484784"/>
          <a:ext cx="7632848" cy="3484686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245452"/>
                <a:gridCol w="2513049"/>
                <a:gridCol w="2874347"/>
              </a:tblGrid>
              <a:tr h="846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Класс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работающих учителей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Количество обученных учителей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 класс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 класс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 класс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04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609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Всего в 5-7 классах работает – 41 учителей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обученных учителей – 41 учителей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03648" y="544522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Всего обучается – 358 человек</a:t>
            </a:r>
            <a:endParaRPr lang="ru-RU" b="1" dirty="0"/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319472" y="2164239"/>
            <a:ext cx="8496944" cy="4176464"/>
          </a:xfrm>
          <a:prstGeom prst="foldedCorne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>
              <a:lnSpc>
                <a:spcPct val="200000"/>
              </a:lnSpc>
              <a:tabLst>
                <a:tab pos="228600" algn="l"/>
              </a:tabLst>
            </a:pPr>
            <a:endParaRPr lang="ru-RU" sz="16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791276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5984" y="357166"/>
            <a:ext cx="574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семинары</a:t>
            </a: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– 2015 учебный год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183234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59301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276"/>
          <a:stretch/>
        </p:blipFill>
        <p:spPr bwMode="auto">
          <a:xfrm>
            <a:off x="539552" y="332656"/>
            <a:ext cx="2063897" cy="176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нутый угол 3"/>
          <p:cNvSpPr/>
          <p:nvPr/>
        </p:nvSpPr>
        <p:spPr>
          <a:xfrm>
            <a:off x="323528" y="2204864"/>
            <a:ext cx="8496944" cy="4176464"/>
          </a:xfrm>
          <a:prstGeom prst="foldedCorne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>
              <a:lnSpc>
                <a:spcPct val="200000"/>
              </a:lnSpc>
              <a:tabLst>
                <a:tab pos="228600" algn="l"/>
              </a:tabLst>
            </a:pPr>
            <a:endParaRPr lang="ru-RU" sz="16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548680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200000"/>
              </a:lnSpc>
              <a:tabLst>
                <a:tab pos="2286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ПЕДАГОГИЧЕСКИЕ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СОВЕТЫ</a:t>
            </a:r>
          </a:p>
          <a:p>
            <a:pPr lvl="1" algn="ctr">
              <a:lnSpc>
                <a:spcPct val="200000"/>
              </a:lnSpc>
              <a:tabLst>
                <a:tab pos="228600" algn="l"/>
              </a:tabLst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2013 – 2014 учебный год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806489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05154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b="30944"/>
          <a:stretch>
            <a:fillRect/>
          </a:stretch>
        </p:blipFill>
        <p:spPr bwMode="auto">
          <a:xfrm>
            <a:off x="323528" y="1124744"/>
            <a:ext cx="853442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5942" y="332656"/>
            <a:ext cx="8229600" cy="59432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урока в соответствии с ФГОС</a:t>
            </a:r>
            <a:endParaRPr lang="ru-RU" sz="280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5029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b="5056"/>
          <a:stretch>
            <a:fillRect/>
          </a:stretch>
        </p:blipFill>
        <p:spPr bwMode="auto">
          <a:xfrm>
            <a:off x="467544" y="404664"/>
            <a:ext cx="845366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86641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91872"/>
          </a:xfrm>
        </p:spPr>
        <p:txBody>
          <a:bodyPr/>
          <a:lstStyle/>
          <a:p>
            <a:r>
              <a:rPr lang="ru-RU" dirty="0" smtClean="0"/>
              <a:t>Технологическая карта урока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1895" t="11439" r="13945" b="8829"/>
          <a:stretch>
            <a:fillRect/>
          </a:stretch>
        </p:blipFill>
        <p:spPr bwMode="auto">
          <a:xfrm>
            <a:off x="323528" y="980728"/>
            <a:ext cx="8622255" cy="5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364289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Рабочая программа в соответствии с ФГОС</a:t>
            </a:r>
            <a:endParaRPr lang="ru-RU" sz="3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9599" t="21454" r="8493" b="8657"/>
          <a:stretch>
            <a:fillRect/>
          </a:stretch>
        </p:blipFill>
        <p:spPr bwMode="auto">
          <a:xfrm>
            <a:off x="179512" y="1268760"/>
            <a:ext cx="878497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66671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результатам освоения основной образовательной программы основного общего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39752" y="1772816"/>
            <a:ext cx="4320480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РЕЗУЛЬТАТЫ ОБУЧЕНИЯ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3068960"/>
            <a:ext cx="2520280" cy="10081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ЛИЧНОСТНЫЕ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9872" y="3068960"/>
            <a:ext cx="2664296" cy="10081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МЕТАПРЕДМЕТНЫЕ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44208" y="3068960"/>
            <a:ext cx="2520280" cy="100811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ПРЕДМЕТНЫЕ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5085184"/>
            <a:ext cx="2304256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</a:rPr>
              <a:t>РЕГУЛЯТИВНЫЕ</a:t>
            </a:r>
            <a:endParaRPr lang="ru-RU" b="1" i="1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872" y="5085184"/>
            <a:ext cx="2520280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</a:rPr>
              <a:t>ПОЗНАВАТЕЛЬНЫЕ</a:t>
            </a:r>
            <a:endParaRPr lang="ru-RU" b="1" i="1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192" y="5085184"/>
            <a:ext cx="2664296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</a:rPr>
              <a:t>КОММУНИКАТИВНЫЕ</a:t>
            </a:r>
            <a:endParaRPr lang="ru-RU" b="1" i="1" dirty="0">
              <a:solidFill>
                <a:prstClr val="black"/>
              </a:solidFill>
            </a:endParaRPr>
          </a:p>
        </p:txBody>
      </p:sp>
      <p:cxnSp>
        <p:nvCxnSpPr>
          <p:cNvPr id="12" name="Прямая со стрелкой 11"/>
          <p:cNvCxnSpPr>
            <a:stCxn id="4" idx="2"/>
          </p:cNvCxnSpPr>
          <p:nvPr/>
        </p:nvCxnSpPr>
        <p:spPr>
          <a:xfrm flipH="1">
            <a:off x="1403648" y="2636912"/>
            <a:ext cx="3096344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  <a:endCxn id="6" idx="0"/>
          </p:cNvCxnSpPr>
          <p:nvPr/>
        </p:nvCxnSpPr>
        <p:spPr>
          <a:xfrm>
            <a:off x="4499992" y="2636912"/>
            <a:ext cx="252028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2"/>
            <a:endCxn id="7" idx="0"/>
          </p:cNvCxnSpPr>
          <p:nvPr/>
        </p:nvCxnSpPr>
        <p:spPr>
          <a:xfrm>
            <a:off x="4499992" y="2636912"/>
            <a:ext cx="3204356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2"/>
            <a:endCxn id="8" idx="0"/>
          </p:cNvCxnSpPr>
          <p:nvPr/>
        </p:nvCxnSpPr>
        <p:spPr>
          <a:xfrm flipH="1">
            <a:off x="1907704" y="4077072"/>
            <a:ext cx="2844316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2"/>
            <a:endCxn id="9" idx="0"/>
          </p:cNvCxnSpPr>
          <p:nvPr/>
        </p:nvCxnSpPr>
        <p:spPr>
          <a:xfrm flipH="1">
            <a:off x="4680012" y="4077072"/>
            <a:ext cx="72008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6" idx="2"/>
            <a:endCxn id="10" idx="0"/>
          </p:cNvCxnSpPr>
          <p:nvPr/>
        </p:nvCxnSpPr>
        <p:spPr>
          <a:xfrm>
            <a:off x="4752020" y="4077072"/>
            <a:ext cx="2880320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97227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Метапредметные</a:t>
            </a:r>
            <a:r>
              <a:rPr lang="ru-RU" dirty="0" smtClean="0">
                <a:solidFill>
                  <a:srgbClr val="002060"/>
                </a:solidFill>
              </a:rPr>
              <a:t> результаты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3735122"/>
              </p:ext>
            </p:extLst>
          </p:nvPr>
        </p:nvGraphicFramePr>
        <p:xfrm>
          <a:off x="457200" y="1752600"/>
          <a:ext cx="8229600" cy="4700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784947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ВОПРОСЫ ДЛЯ РАЗМЫШЛЕНИЯ и самообразования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lvl="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Что я делаю на уроках и во внеурочной работе для получения </a:t>
            </a:r>
            <a:r>
              <a:rPr lang="ru-RU" sz="1800" b="1" dirty="0" err="1" smtClean="0">
                <a:solidFill>
                  <a:srgbClr val="002060"/>
                </a:solidFill>
              </a:rPr>
              <a:t>метапредметных</a:t>
            </a:r>
            <a:r>
              <a:rPr lang="ru-RU" sz="1800" b="1" dirty="0" smtClean="0">
                <a:solidFill>
                  <a:srgbClr val="002060"/>
                </a:solidFill>
              </a:rPr>
              <a:t> результатов освоения программ? Как я отслеживаю этот результат? </a:t>
            </a:r>
          </a:p>
          <a:p>
            <a:pPr marL="571500" lvl="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Как </a:t>
            </a:r>
            <a:r>
              <a:rPr lang="ru-RU" sz="1800" b="1" dirty="0">
                <a:solidFill>
                  <a:srgbClr val="002060"/>
                </a:solidFill>
              </a:rPr>
              <a:t>я сотрудничаю со своими коллегами в решении данного вопроса? Что могу порекомендовать своим коллегам</a:t>
            </a:r>
            <a:r>
              <a:rPr lang="ru-RU" sz="1800" b="1" dirty="0" smtClean="0">
                <a:solidFill>
                  <a:srgbClr val="002060"/>
                </a:solidFill>
              </a:rPr>
              <a:t>?</a:t>
            </a:r>
            <a:endParaRPr lang="ru-RU" sz="1800" b="1" dirty="0">
              <a:solidFill>
                <a:srgbClr val="002060"/>
              </a:solidFill>
            </a:endParaRPr>
          </a:p>
          <a:p>
            <a:pPr marL="571500" lvl="0" indent="-457200">
              <a:buFont typeface="+mj-lt"/>
              <a:buAutoNum type="arabicPeriod"/>
            </a:pPr>
            <a:r>
              <a:rPr lang="ru-RU" sz="1800" b="1" dirty="0">
                <a:solidFill>
                  <a:srgbClr val="002060"/>
                </a:solidFill>
              </a:rPr>
              <a:t>Какие я формирую УУД, помогающие моему ученику учиться на других уроках</a:t>
            </a:r>
            <a:r>
              <a:rPr lang="ru-RU" sz="1800" b="1" dirty="0" smtClean="0">
                <a:solidFill>
                  <a:srgbClr val="002060"/>
                </a:solidFill>
              </a:rPr>
              <a:t>?</a:t>
            </a:r>
            <a:endParaRPr lang="ru-RU" sz="1800" b="1" dirty="0">
              <a:solidFill>
                <a:srgbClr val="002060"/>
              </a:solidFill>
            </a:endParaRPr>
          </a:p>
          <a:p>
            <a:pPr marL="571500" lvl="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Если у меня есть проблемы в получении планируемого </a:t>
            </a:r>
            <a:r>
              <a:rPr lang="ru-RU" sz="1800" b="1" dirty="0" err="1" smtClean="0">
                <a:solidFill>
                  <a:srgbClr val="002060"/>
                </a:solidFill>
              </a:rPr>
              <a:t>метапредметного</a:t>
            </a:r>
            <a:r>
              <a:rPr lang="ru-RU" sz="1800" b="1" dirty="0" smtClean="0">
                <a:solidFill>
                  <a:srgbClr val="002060"/>
                </a:solidFill>
              </a:rPr>
              <a:t> или личностного результатов, как я их собираюсь решать, какая помощь мне необходима со стороны МО, администрации, коллег?</a:t>
            </a:r>
          </a:p>
          <a:p>
            <a:pPr marL="571500" lvl="0" indent="-457200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Продолжите </a:t>
            </a:r>
            <a:r>
              <a:rPr lang="ru-RU" sz="1800" b="1" dirty="0">
                <a:solidFill>
                  <a:srgbClr val="002060"/>
                </a:solidFill>
              </a:rPr>
              <a:t>предложение: «В 2014 году я </a:t>
            </a:r>
            <a:r>
              <a:rPr lang="ru-RU" sz="1800" b="1" dirty="0" smtClean="0">
                <a:solidFill>
                  <a:srgbClr val="002060"/>
                </a:solidFill>
              </a:rPr>
              <a:t>начал(а) </a:t>
            </a:r>
            <a:r>
              <a:rPr lang="ru-RU" sz="1800" b="1" dirty="0">
                <a:solidFill>
                  <a:srgbClr val="002060"/>
                </a:solidFill>
              </a:rPr>
              <a:t>применять следующие приемы и техники (технологии), которые позволили совершенствовать мой профессиональный уровень и повысить результативность моей работы: </a:t>
            </a:r>
            <a:r>
              <a:rPr lang="ru-RU" sz="1800" b="1" i="1" dirty="0">
                <a:solidFill>
                  <a:srgbClr val="002060"/>
                </a:solidFill>
              </a:rPr>
              <a:t>(дополнить несколькими примерами из личной педагогической практики)</a:t>
            </a:r>
            <a:r>
              <a:rPr lang="ru-RU" sz="1800" b="1" dirty="0">
                <a:solidFill>
                  <a:srgbClr val="002060"/>
                </a:solidFill>
              </a:rPr>
              <a:t>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0318680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63821"/>
            <a:ext cx="2301447" cy="16950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1988840"/>
            <a:ext cx="77048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Методическое сопровождение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педагогических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работников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это комплекс взаимосвязанных целенаправленных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действий,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мероприятий, направленных на оказание всесторонней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помощи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педагогу в решении возникающих затруднений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способствующих его развитию и самоопределению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протяжении всей профессиональной деятельности. 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естиваль\IMG_5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239" y="452972"/>
            <a:ext cx="3207870" cy="2405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D:\фестиваль\IMG_51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28604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D:\фестиваль\IMG_51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092762"/>
            <a:ext cx="2920992" cy="2190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D:\фестиваль\IMG_51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9628" y="3083509"/>
            <a:ext cx="2857519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643174" y="5500702"/>
            <a:ext cx="42660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«Фестиваль проектов» среди 5 классов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мая 2014г.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8507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500174"/>
            <a:ext cx="814393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4F81B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Спасибо </a:t>
            </a:r>
          </a:p>
          <a:p>
            <a:pPr algn="ctr"/>
            <a:r>
              <a:rPr lang="ru-RU" sz="72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4F81B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за </a:t>
            </a:r>
          </a:p>
          <a:p>
            <a:pPr algn="ctr"/>
            <a:r>
              <a:rPr lang="ru-RU" sz="72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4F81B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внимание!</a:t>
            </a:r>
            <a:endParaRPr lang="ru-RU" sz="72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4F81B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9425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68931" y="476673"/>
            <a:ext cx="8362950" cy="180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Цель методической  службы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Достижение  соответствия функционирования и развития образовательного процесса в школе требованиям ФГОС на ступени основного общего образования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4921" y="2744088"/>
            <a:ext cx="76328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 методической </a:t>
            </a:r>
            <a:r>
              <a:rPr lang="ru-RU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службы</a:t>
            </a:r>
            <a:endParaRPr lang="ru-RU" sz="20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250"/>
              </a:spcBef>
              <a:buClr>
                <a:srgbClr val="F07F09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Оказание методической помощи в освоении и введении в действие ФГОС ООО;</a:t>
            </a:r>
          </a:p>
          <a:p>
            <a:pPr marL="342900" lvl="0" indent="-342900">
              <a:spcBef>
                <a:spcPts val="250"/>
              </a:spcBef>
              <a:buClr>
                <a:srgbClr val="F07F09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профессиональной компетентности участников процесса введения и реализации ФГОС ООО;</a:t>
            </a:r>
          </a:p>
          <a:p>
            <a:pPr marL="342900" lvl="0" indent="-342900">
              <a:spcBef>
                <a:spcPts val="250"/>
              </a:spcBef>
              <a:buClr>
                <a:srgbClr val="F07F09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Ориентирование педагогических работников на освоение новой системы требований к оценке итогов образовательной деятельности учащихся;</a:t>
            </a:r>
          </a:p>
          <a:p>
            <a:pPr marL="342900" lvl="0" indent="-342900">
              <a:spcBef>
                <a:spcPts val="250"/>
              </a:spcBef>
              <a:buClr>
                <a:srgbClr val="F07F09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непрерывного совершенствования педагогического мастерства учителей.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513" b="37563"/>
          <a:stretch/>
        </p:blipFill>
        <p:spPr>
          <a:xfrm>
            <a:off x="3057345" y="2197185"/>
            <a:ext cx="3048000" cy="36460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5301208"/>
            <a:ext cx="8183563" cy="10509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Затруднения учителей при освоении новых стандартов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4294967295"/>
          </p:nvPr>
        </p:nvSpPr>
        <p:spPr>
          <a:xfrm>
            <a:off x="323528" y="783508"/>
            <a:ext cx="4464496" cy="46296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Слабое владение теоретическими основами и прежде всего понятийно-терминологическим аппаратом ФГОС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Непонимание сути системно-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 в организации уроков и внеурочных мероприятий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Непонимание взаимосвязи предметных,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личностных результатов образования, их целостного, системного характера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 оценке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Отсутсвие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условий для организации внеурочной образовательной деятельности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другие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3068960"/>
            <a:ext cx="2496976" cy="1872208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764704"/>
            <a:ext cx="3052021" cy="202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55255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589816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Основные направления методической службы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52088526"/>
              </p:ext>
            </p:extLst>
          </p:nvPr>
        </p:nvGraphicFramePr>
        <p:xfrm>
          <a:off x="502920" y="1124744"/>
          <a:ext cx="818388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476672"/>
            <a:ext cx="8183562" cy="418782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000" b="1" u="sng" dirty="0" smtClean="0">
                <a:latin typeface="Times New Roman" pitchFamily="18" charset="0"/>
                <a:cs typeface="Times New Roman" pitchFamily="18" charset="0"/>
              </a:rPr>
              <a:t>Аналитическая деятельность: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Мониторинг профессиональных и информационных потребностей педагогов ОУ;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базы данных педагогических работников ОУ;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Выявление затруднений методического характера учителей ОУ;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Изучение, обобщение и распространение опыта лучших педагогов;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Изучение и анализ состояния деятельности учителей и методической работы школы с целью совершенствования работы.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4295" y="4149081"/>
            <a:ext cx="2248105" cy="204327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1052736"/>
            <a:ext cx="8183562" cy="47638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Информационная </a:t>
            </a:r>
          </a:p>
          <a:p>
            <a:pPr algn="ctr"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деятельность: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Ознакомление с новинками педагогической, методической, психологической,  научно – популярной литературы;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Ознакомление педагогических работников с опытом инновационной деятельности;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Информирование о новых направлениях в развитии образования, о содержании образовательных программ, новых учебниках, нормативных и локальных актах.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692696"/>
            <a:ext cx="1430070" cy="143007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404664"/>
            <a:ext cx="6527378" cy="5328592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Организационно – методическая деятельность: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1.Изучение запросов, методическое сопровождение и оказание методической помощи учителям по вопросам ФГОС ООО;</a:t>
            </a:r>
          </a:p>
          <a:p>
            <a:pPr>
              <a:lnSpc>
                <a:spcPct val="12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2.Планирование и организация повышения квалификации и профессиональной переподготовки учителей, оказание им методической помощи в системе непрерывного образования;</a:t>
            </a:r>
          </a:p>
          <a:p>
            <a:pPr>
              <a:lnSpc>
                <a:spcPct val="12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3.Организация работы ШМО учителей в свете реализации требований ФГОС ООО;</a:t>
            </a:r>
          </a:p>
          <a:p>
            <a:pPr>
              <a:lnSpc>
                <a:spcPct val="12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4.Оказание помощи в разработке рабочих программ по ФГОС ООО; системы заданий для проверки освоения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УУД учащихся.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2563792"/>
            <a:ext cx="1800200" cy="163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548680"/>
            <a:ext cx="8183562" cy="41878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Консультационная деятельность: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1.Организация консультационной работы для педагогических работников по вопросам внедрения и реализации ФГО ООО;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2.Популяризация и разъяснения результатов новейших педагогических методов и  технологий;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3.Организация консультаций 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педагогического сопровождения учителей, учащихся и родителей в образовательном процессе по вопросам обучения и воспитания.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4221088"/>
            <a:ext cx="280831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333</TotalTime>
  <Words>677</Words>
  <Application>Microsoft Office PowerPoint</Application>
  <PresentationFormat>Экран (4:3)</PresentationFormat>
  <Paragraphs>103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Аспект</vt:lpstr>
      <vt:lpstr>3_Тема Office</vt:lpstr>
      <vt:lpstr>4_Тема Office</vt:lpstr>
      <vt:lpstr>5_Тема Office</vt:lpstr>
      <vt:lpstr>6_Тема Office</vt:lpstr>
      <vt:lpstr>Аптека</vt:lpstr>
      <vt:lpstr>1_Аптека</vt:lpstr>
      <vt:lpstr>2_Аптека</vt:lpstr>
      <vt:lpstr>Методическое сопровождение педагогов в условиях введения и реализации ФГОС ООО </vt:lpstr>
      <vt:lpstr>Слайд 2</vt:lpstr>
      <vt:lpstr>Слайд 3</vt:lpstr>
      <vt:lpstr>Затруднения учителей при освоении новых стандартов</vt:lpstr>
      <vt:lpstr>Основные направления методической службы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Анализ урока в соответствии с ФГОС</vt:lpstr>
      <vt:lpstr>Слайд 14</vt:lpstr>
      <vt:lpstr>Технологическая карта урока</vt:lpstr>
      <vt:lpstr>Рабочая программа в соответствии с ФГОС</vt:lpstr>
      <vt:lpstr> ФГОС  включает в себя требования к результатам освоения основной образовательной программы основного общего образования </vt:lpstr>
      <vt:lpstr>Метапредметные результаты</vt:lpstr>
      <vt:lpstr>ВОПРОСЫ ДЛЯ РАЗМЫШЛЕНИЯ и самообразования 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сопровождение введения ФГОС ООО в Курманаевском районе в 2013 – 2014 учебном году</dc:title>
  <dc:creator>User</dc:creator>
  <cp:lastModifiedBy>Бобылева ТА</cp:lastModifiedBy>
  <cp:revision>34</cp:revision>
  <dcterms:created xsi:type="dcterms:W3CDTF">2013-06-27T08:08:11Z</dcterms:created>
  <dcterms:modified xsi:type="dcterms:W3CDTF">2015-01-30T10:04:01Z</dcterms:modified>
</cp:coreProperties>
</file>